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44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970E-073C-429F-8844-B471A730EEC3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1576-E78C-430C-A11D-FBA0A12A31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7698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970E-073C-429F-8844-B471A730EEC3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1576-E78C-430C-A11D-FBA0A12A31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0033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970E-073C-429F-8844-B471A730EEC3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1576-E78C-430C-A11D-FBA0A12A31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3067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970E-073C-429F-8844-B471A730EEC3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1576-E78C-430C-A11D-FBA0A12A31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1941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970E-073C-429F-8844-B471A730EEC3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1576-E78C-430C-A11D-FBA0A12A31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73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970E-073C-429F-8844-B471A730EEC3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1576-E78C-430C-A11D-FBA0A12A31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819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970E-073C-429F-8844-B471A730EEC3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1576-E78C-430C-A11D-FBA0A12A31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590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970E-073C-429F-8844-B471A730EEC3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1576-E78C-430C-A11D-FBA0A12A31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3665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970E-073C-429F-8844-B471A730EEC3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1576-E78C-430C-A11D-FBA0A12A31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915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970E-073C-429F-8844-B471A730EEC3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1576-E78C-430C-A11D-FBA0A12A31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061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970E-073C-429F-8844-B471A730EEC3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91576-E78C-430C-A11D-FBA0A12A31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2058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B970E-073C-429F-8844-B471A730EEC3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91576-E78C-430C-A11D-FBA0A12A31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19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60000"/>
            <a:lumOff val="40000"/>
            <a:alpha val="8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www.hrad-krakovec.cz/pamatky/krakovec/ke-stazeni/pro-media/pohled-ze-severovychodni-stran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0052" y="-446133"/>
            <a:ext cx="12806432" cy="7304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-371475" y="-915422"/>
            <a:ext cx="13004633" cy="7571303"/>
          </a:xfrm>
          <a:prstGeom prst="rect">
            <a:avLst/>
          </a:prstGeom>
          <a:noFill/>
          <a:effectLst>
            <a:softEdge rad="939800"/>
          </a:effectLst>
        </p:spPr>
        <p:txBody>
          <a:bodyPr wrap="square" rtlCol="0" anchor="ctr">
            <a:spAutoFit/>
          </a:bodyPr>
          <a:lstStyle/>
          <a:p>
            <a:pPr algn="ctr"/>
            <a:endParaRPr lang="cs-CZ" sz="3000" b="1" dirty="0" smtClean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ner Hand ITC" panose="03070502030502020203" pitchFamily="66" charset="0"/>
            </a:endParaRPr>
          </a:p>
          <a:p>
            <a:pPr algn="ctr">
              <a:lnSpc>
                <a:spcPct val="150000"/>
              </a:lnSpc>
            </a:pPr>
            <a:endParaRPr lang="cs-CZ" sz="3000" b="1" dirty="0" smtClean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ner Hand ITC" panose="03070502030502020203" pitchFamily="66" charset="0"/>
            </a:endParaRPr>
          </a:p>
          <a:p>
            <a:pPr algn="ctr"/>
            <a:r>
              <a:rPr lang="cs-CZ" sz="3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ner Hand ITC" panose="03070502030502020203" pitchFamily="66" charset="0"/>
              </a:rPr>
              <a:t>PRAŽSKÁ </a:t>
            </a:r>
            <a:r>
              <a:rPr lang="cs-CZ" sz="3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ner Hand ITC" panose="03070502030502020203" pitchFamily="66" charset="0"/>
              </a:rPr>
              <a:t>DIECÉZE</a:t>
            </a:r>
          </a:p>
          <a:p>
            <a:pPr algn="ctr">
              <a:lnSpc>
                <a:spcPct val="150000"/>
              </a:lnSpc>
            </a:pPr>
            <a:r>
              <a:rPr lang="cs-CZ" sz="3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ner Hand ITC" panose="03070502030502020203" pitchFamily="66" charset="0"/>
              </a:rPr>
              <a:t>CÍRKVE ČESKOSLOVENSKÉ HUSITSKÉ</a:t>
            </a:r>
            <a:endParaRPr lang="cs-CZ" sz="30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ner Hand ITC" panose="03070502030502020203" pitchFamily="66" charset="0"/>
            </a:endParaRPr>
          </a:p>
          <a:p>
            <a:pPr algn="ctr">
              <a:spcBef>
                <a:spcPts val="600"/>
              </a:spcBef>
            </a:pPr>
            <a:r>
              <a:rPr lang="cs-CZ" sz="2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ner Hand ITC" panose="03070502030502020203" pitchFamily="66" charset="0"/>
              </a:rPr>
              <a:t>SRDEČNĚ </a:t>
            </a:r>
            <a:r>
              <a:rPr lang="cs-CZ" sz="20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ner Hand ITC" panose="03070502030502020203" pitchFamily="66" charset="0"/>
              </a:rPr>
              <a:t>ZVE</a:t>
            </a:r>
          </a:p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cs-CZ" sz="3000" b="1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ner Hand ITC" panose="03070502030502020203" pitchFamily="66" charset="0"/>
              </a:rPr>
              <a:t>NA  SLAVNOSTNÍ  </a:t>
            </a:r>
            <a:r>
              <a:rPr lang="cs-CZ" sz="30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ner Hand ITC" panose="03070502030502020203" pitchFamily="66" charset="0"/>
              </a:rPr>
              <a:t>BOHOSLUŽBY</a:t>
            </a:r>
          </a:p>
          <a:p>
            <a:pPr algn="ctr">
              <a:lnSpc>
                <a:spcPct val="150000"/>
              </a:lnSpc>
            </a:pPr>
            <a:r>
              <a:rPr lang="cs-CZ" sz="36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ner Hand ITC" panose="03070502030502020203" pitchFamily="66" charset="0"/>
              </a:rPr>
              <a:t>K </a:t>
            </a:r>
            <a:r>
              <a:rPr lang="cs-CZ" sz="36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ner Hand ITC" panose="03070502030502020203" pitchFamily="66" charset="0"/>
              </a:rPr>
              <a:t> UCTĚNÍ  PAMÁTKY  MISTRA  JANA  </a:t>
            </a:r>
            <a:r>
              <a:rPr lang="cs-CZ" sz="36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ner Hand ITC" panose="03070502030502020203" pitchFamily="66" charset="0"/>
              </a:rPr>
              <a:t>HUSA</a:t>
            </a:r>
          </a:p>
          <a:p>
            <a:pPr algn="ctr">
              <a:lnSpc>
                <a:spcPct val="150000"/>
              </a:lnSpc>
            </a:pPr>
            <a:r>
              <a:rPr lang="cs-CZ" sz="36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ner Hand ITC" panose="03070502030502020203" pitchFamily="66" charset="0"/>
              </a:rPr>
              <a:t>DNE  </a:t>
            </a:r>
            <a:r>
              <a:rPr lang="cs-CZ" sz="36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ner Hand ITC" panose="03070502030502020203" pitchFamily="66" charset="0"/>
              </a:rPr>
              <a:t>5. ČERVENCE </a:t>
            </a:r>
            <a:r>
              <a:rPr lang="cs-CZ" sz="36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ner Hand ITC" panose="03070502030502020203" pitchFamily="66" charset="0"/>
              </a:rPr>
              <a:t> 2022  V  </a:t>
            </a:r>
            <a:r>
              <a:rPr lang="cs-CZ" sz="36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ner Hand ITC" panose="03070502030502020203" pitchFamily="66" charset="0"/>
              </a:rPr>
              <a:t>15 </a:t>
            </a:r>
            <a:r>
              <a:rPr lang="cs-CZ" sz="36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ner Hand ITC" panose="03070502030502020203" pitchFamily="66" charset="0"/>
              </a:rPr>
              <a:t> HODIN</a:t>
            </a:r>
            <a:endParaRPr lang="cs-CZ" sz="36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ner Hand ITC" panose="03070502030502020203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cs-CZ" sz="32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ner Hand ITC" panose="03070502030502020203" pitchFamily="66" charset="0"/>
              </a:rPr>
              <a:t>NA HRADĚ </a:t>
            </a:r>
            <a:r>
              <a:rPr lang="cs-CZ" sz="32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ner Hand ITC" panose="03070502030502020203" pitchFamily="66" charset="0"/>
              </a:rPr>
              <a:t>KRAKOVEC</a:t>
            </a:r>
            <a:endParaRPr lang="cs-CZ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ner Hand ITC" panose="03070502030502020203" pitchFamily="66" charset="0"/>
            </a:endParaRPr>
          </a:p>
          <a:p>
            <a:pPr algn="ctr">
              <a:lnSpc>
                <a:spcPct val="250000"/>
              </a:lnSpc>
            </a:pPr>
            <a:r>
              <a:rPr lang="cs-CZ" sz="24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ner Hand ITC" panose="03070502030502020203" pitchFamily="66" charset="0"/>
              </a:rPr>
              <a:t>BOHOSLUŽBY </a:t>
            </a:r>
            <a:r>
              <a:rPr lang="cs-CZ" sz="2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ner Hand ITC" panose="03070502030502020203" pitchFamily="66" charset="0"/>
              </a:rPr>
              <a:t>SLOUŽÍ</a:t>
            </a:r>
          </a:p>
          <a:p>
            <a:pPr lvl="1" algn="ctr"/>
            <a:r>
              <a:rPr lang="cs-CZ" sz="3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ner Hand ITC" panose="03070502030502020203" pitchFamily="66" charset="0"/>
              </a:rPr>
              <a:t>DAVID </a:t>
            </a:r>
            <a:r>
              <a:rPr lang="cs-CZ" sz="30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ner Hand ITC" panose="03070502030502020203" pitchFamily="66" charset="0"/>
              </a:rPr>
              <a:t>TONZAR, BISKUP PRAŽSKÝ</a:t>
            </a:r>
          </a:p>
        </p:txBody>
      </p:sp>
    </p:spTree>
    <p:extLst>
      <p:ext uri="{BB962C8B-B14F-4D97-AF65-F5344CB8AC3E}">
        <p14:creationId xmlns:p14="http://schemas.microsoft.com/office/powerpoint/2010/main" val="28776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1348</TotalTime>
  <Words>34</Words>
  <Application>Microsoft Office PowerPoint</Application>
  <PresentationFormat>Širokoúhlá obrazovka</PresentationFormat>
  <Paragraphs>11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Viner Hand ITC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Adamová</dc:creator>
  <cp:lastModifiedBy>Yarda Vlach</cp:lastModifiedBy>
  <cp:revision>43</cp:revision>
  <dcterms:created xsi:type="dcterms:W3CDTF">2016-06-17T16:58:18Z</dcterms:created>
  <dcterms:modified xsi:type="dcterms:W3CDTF">2022-05-27T17:19:28Z</dcterms:modified>
</cp:coreProperties>
</file>